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Fetal Pig Dissection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			Ammar Zia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34" name="Picture 10" descr="C:\Users\khalid\Desktop\Ammar\Disect\IMG_75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81000"/>
            <a:ext cx="6019800" cy="451485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600200" y="5410200"/>
            <a:ext cx="601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a picture of the stomach. The stomach is a muscular canal where food is stored.</a:t>
            </a:r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 rot="10800000">
            <a:off x="5943600" y="3352800"/>
            <a:ext cx="2209800" cy="9144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696200" y="43434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stomach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khalid\Desktop\Ammar\Disect\IMG_75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81000"/>
            <a:ext cx="5638801" cy="42291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24200" y="5105400"/>
            <a:ext cx="29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a picture of the intestines, which connect the stomach to the anus.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halid\Desktop\Ammar\Disect\IMG_75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762000"/>
            <a:ext cx="5029200" cy="37719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05000" y="5410200"/>
            <a:ext cx="541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Here is an eyeball that has been removed from the fetal pig.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khalid\Desktop\Ammar\Disect\IMG_75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533400"/>
            <a:ext cx="6527801" cy="489585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76600" y="5657671"/>
            <a:ext cx="289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 can see the back side of the lungs in this picture. They are involved with breathing.  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rot="16200000" flipV="1">
            <a:off x="6324600" y="4572000"/>
            <a:ext cx="1524000" cy="15240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543800" y="61722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Lungs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khalid\Desktop\Ammar\Disect\IMG_75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85800"/>
            <a:ext cx="7467600" cy="56007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810000" y="34290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Liver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67200" y="10668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Intestines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khalid\Desktop\Ammar\Disect\IMG_75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04800"/>
            <a:ext cx="7340600" cy="55054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4600" y="60960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liver is involved with detoxification and protein synthesis.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84</Words>
  <Application>Microsoft Office PowerPoint</Application>
  <PresentationFormat>On-screen Show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Fetal Pig Dissection 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khalid</dc:creator>
  <cp:lastModifiedBy>khalid</cp:lastModifiedBy>
  <cp:revision>10</cp:revision>
  <dcterms:created xsi:type="dcterms:W3CDTF">2006-08-16T00:00:00Z</dcterms:created>
  <dcterms:modified xsi:type="dcterms:W3CDTF">2011-06-17T00:43:26Z</dcterms:modified>
</cp:coreProperties>
</file>